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Sora Light" panose="020B0604020202020204" charset="0"/>
      <p:regular r:id="rId8"/>
    </p:embeddedFont>
    <p:embeddedFont>
      <p:font typeface="Sora Semi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6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9062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Common Service Centres (CSCs): Bridging the Digital Divide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CSCs are empowering rural India. They offer digital access and services. This transforms India into a digitally inclusive society. Over 400,000 CSCs are now operational nationwide.</a:t>
            </a:r>
            <a:endParaRPr lang="en-US" sz="1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8CAA1-C5AA-FD26-817E-8BCCCAD13B49}"/>
              </a:ext>
            </a:extLst>
          </p:cNvPr>
          <p:cNvSpPr/>
          <p:nvPr/>
        </p:nvSpPr>
        <p:spPr>
          <a:xfrm>
            <a:off x="4899804" y="6728604"/>
            <a:ext cx="3950898" cy="1040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Suhana and Shivani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31-05-2025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2877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 are Common Service Centres?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7911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13730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ICT-Enabled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623435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Front-end service delivery points at the village level.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19" y="337911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1019" y="413730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PPP Model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391019" y="4623435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Public-Private Partnership under Digital India program.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729" y="337911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3729" y="413730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VLE-Operated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3729" y="4623435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Run by Village Level Entrepreneurs (VLEs).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590728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CSCs focus on e-governance, education, health, and financial services. They aim to provide comprehensive support.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42373"/>
            <a:ext cx="60883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Services Offered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96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G2C Services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6938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Aadhaar, PAN, passport applications. Government services are accessible.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79382"/>
            <a:ext cx="29609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Banking &amp; Insurance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15219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Deposits, withdrawals, policies, pensions. Financial inclusion for all.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2926" y="3096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12926" y="366938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Telemedicine and diagnostic services. Health access for remote areas.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4926092"/>
            <a:ext cx="3138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Education &amp; Skill Dev.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12926" y="549890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Digital literacy, vocational training. Empowering future generations.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3096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Utility Payments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7543" y="366938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Electricity, water, phone bills. Convenient bill payment options.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540187"/>
            <a:ext cx="7768828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Challenges and Opportunities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6" y="2127171"/>
            <a:ext cx="982266" cy="1178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4531" y="2323624"/>
            <a:ext cx="261211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Connectivity Issues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4531" y="2764512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Bridging gaps in remote areas is crucial.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86" y="3305889"/>
            <a:ext cx="982266" cy="11787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4531" y="3502343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Skill Upgradation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4531" y="3943231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 training for VLEs is essential.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86" y="4484608"/>
            <a:ext cx="982266" cy="1178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4531" y="4681061"/>
            <a:ext cx="261080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Expanding Services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64531" y="5121950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More offerings and partnerships needed.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86" y="5663327"/>
            <a:ext cx="982266" cy="11787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4531" y="5859780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Leveraging Tech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64531" y="6300668"/>
            <a:ext cx="649188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and blockchain for efficiency gains.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87586" y="7063026"/>
            <a:ext cx="77688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Addressing these challenges unlocks immense opportunities. CSCs can further enhance their impact across India.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Common Service Centres are vital for India's digital future. They continue to drive inclusion and progress.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253</Words>
  <Application>Microsoft Office PowerPoint</Application>
  <PresentationFormat>Custom</PresentationFormat>
  <Paragraphs>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Sora Light</vt:lpstr>
      <vt:lpstr>Arial</vt:lpstr>
      <vt:lpstr>Sora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CEC_SYS</cp:lastModifiedBy>
  <cp:revision>2</cp:revision>
  <dcterms:created xsi:type="dcterms:W3CDTF">2025-05-31T07:54:38Z</dcterms:created>
  <dcterms:modified xsi:type="dcterms:W3CDTF">2025-05-31T03:52:26Z</dcterms:modified>
</cp:coreProperties>
</file>